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77" r:id="rId3"/>
    <p:sldId id="278" r:id="rId4"/>
    <p:sldId id="279" r:id="rId5"/>
    <p:sldId id="280" r:id="rId6"/>
    <p:sldId id="281" r:id="rId7"/>
    <p:sldId id="282" r:id="rId8"/>
    <p:sldId id="287" r:id="rId9"/>
    <p:sldId id="283" r:id="rId10"/>
    <p:sldId id="284" r:id="rId11"/>
    <p:sldId id="285" r:id="rId12"/>
    <p:sldId id="286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7/16/2015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Rosslyn Church - http://pagepark.co.uk/assets/uploads/projects/xlarge/RC_2_20140410100027.jpg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9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tdes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Roslyn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Korzynski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smtClean="0"/>
              <a:t>Analyzers vs. </a:t>
            </a:r>
            <a:r>
              <a:rPr lang="en-US" dirty="0" err="1" smtClean="0"/>
              <a:t>RegEx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write code analyzers to throw your own warnings or error messages at compile time.</a:t>
            </a:r>
          </a:p>
          <a:p>
            <a:pPr lvl="1"/>
            <a:r>
              <a:rPr lang="en-US" dirty="0" smtClean="0"/>
              <a:t>Allows you to enforce coding standards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19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FxCop</a:t>
            </a:r>
            <a:r>
              <a:rPr lang="en-US" dirty="0" smtClean="0"/>
              <a:t> – flip a flag in the solution and it will automatically throw </a:t>
            </a:r>
            <a:r>
              <a:rPr lang="en-US" dirty="0" err="1" smtClean="0"/>
              <a:t>FxCop</a:t>
            </a:r>
            <a:r>
              <a:rPr lang="en-US" dirty="0" smtClean="0"/>
              <a:t> errors</a:t>
            </a:r>
          </a:p>
          <a:p>
            <a:r>
              <a:rPr lang="en-US" dirty="0" smtClean="0"/>
              <a:t>Change code to abide by </a:t>
            </a:r>
            <a:r>
              <a:rPr lang="en-US" dirty="0" err="1" smtClean="0"/>
              <a:t>FxCop</a:t>
            </a:r>
            <a:r>
              <a:rPr lang="en-US" dirty="0" smtClean="0"/>
              <a:t> standards, since some new features are a violation</a:t>
            </a:r>
          </a:p>
          <a:p>
            <a:r>
              <a:rPr lang="en-US" dirty="0" smtClean="0"/>
              <a:t>Compiler as a </a:t>
            </a:r>
            <a:r>
              <a:rPr lang="en-US" dirty="0" err="1" smtClean="0"/>
              <a:t>NuGet</a:t>
            </a:r>
            <a:r>
              <a:rPr lang="en-US" dirty="0" smtClean="0"/>
              <a:t> package?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6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Visualizer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9785" y="1825625"/>
            <a:ext cx="2815630" cy="4117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29117"/>
            <a:ext cx="4724400" cy="35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 Developer at UseTech Design L.L.C. (UTD)</a:t>
            </a:r>
          </a:p>
          <a:p>
            <a:r>
              <a:rPr lang="en-US" dirty="0"/>
              <a:t>A consulting firm based in Troy, MI</a:t>
            </a:r>
          </a:p>
          <a:p>
            <a:r>
              <a:rPr lang="en-US" dirty="0">
                <a:hlinkClick r:id="rId2"/>
              </a:rPr>
              <a:t>http://www.utdes.com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6+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Roslyn?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93333"/>
            <a:ext cx="4724400" cy="3182559"/>
          </a:xfrm>
          <a:prstGeom prst="rect">
            <a:avLst/>
          </a:prstGeom>
        </p:spPr>
      </p:pic>
      <p:pic>
        <p:nvPicPr>
          <p:cNvPr id="1026" name="Picture 2" descr="http://pagepark.co.uk/assets/uploads/projects/xlarge/RC_2_2014041010002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09812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115" y="2124612"/>
            <a:ext cx="3498000" cy="3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846" y="2124612"/>
            <a:ext cx="3498000" cy="3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Roslyn?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Definition: the .NET Compiler Platform which provides open-source C# and Visual Basic compilers with rich code analysis API’s.</a:t>
            </a:r>
          </a:p>
          <a:p>
            <a:endParaRPr lang="en-US" dirty="0" smtClean="0"/>
          </a:p>
          <a:p>
            <a:r>
              <a:rPr lang="en-US" dirty="0" smtClean="0"/>
              <a:t>C# and Visual Basic we built on old technology and just like any code base that has been around for a long time, was getting harder to maintain and add new features.</a:t>
            </a:r>
          </a:p>
          <a:p>
            <a:endParaRPr lang="en-US" dirty="0" smtClean="0"/>
          </a:p>
          <a:p>
            <a:r>
              <a:rPr lang="en-US" dirty="0" smtClean="0"/>
              <a:t>Microsoft created Roslyn as a way to quickly add new language features and share them across C# and Visual Basic</a:t>
            </a:r>
          </a:p>
          <a:p>
            <a:endParaRPr lang="en-US" dirty="0" smtClean="0"/>
          </a:p>
          <a:p>
            <a:r>
              <a:rPr lang="en-US" dirty="0" smtClean="0"/>
              <a:t>So they figured why not open source it and make it available to everyone</a:t>
            </a:r>
          </a:p>
        </p:txBody>
      </p:sp>
    </p:spTree>
    <p:extLst>
      <p:ext uri="{BB962C8B-B14F-4D97-AF65-F5344CB8AC3E}">
        <p14:creationId xmlns:p14="http://schemas.microsoft.com/office/powerpoint/2010/main" val="8930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mean to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add our own language features</a:t>
            </a:r>
          </a:p>
          <a:p>
            <a:pPr lvl="1"/>
            <a:r>
              <a:rPr lang="en-US" dirty="0" smtClean="0"/>
              <a:t>“With great power comes great responsibility”</a:t>
            </a:r>
          </a:p>
          <a:p>
            <a:pPr lvl="1"/>
            <a:r>
              <a:rPr lang="en-US" dirty="0" smtClean="0"/>
              <a:t>Don’t recommend doing this unless you are planning to submit a pull request into C# since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Need To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Install-Package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Microsoft.CodeAnalysis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–Pre</a:t>
            </a:r>
          </a:p>
          <a:p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14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Compiler Fit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9" y="1817706"/>
            <a:ext cx="7249537" cy="10193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8" y="2949411"/>
            <a:ext cx="7249537" cy="1028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8" y="4070352"/>
            <a:ext cx="724953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283</Words>
  <Application>Microsoft Office PowerPoint</Application>
  <PresentationFormat>Widescreen</PresentationFormat>
  <Paragraphs>44</Paragraphs>
  <Slides>13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</vt:lpstr>
      <vt:lpstr>Consolas</vt:lpstr>
      <vt:lpstr>Red Line Business 16x9</vt:lpstr>
      <vt:lpstr>Introduction To Roslyn</vt:lpstr>
      <vt:lpstr>About Me</vt:lpstr>
      <vt:lpstr>What is Roslyn?</vt:lpstr>
      <vt:lpstr>What is Roslyn?</vt:lpstr>
      <vt:lpstr>What does it mean to us?</vt:lpstr>
      <vt:lpstr>What do You Need To Get Started?</vt:lpstr>
      <vt:lpstr>Where Does the Compiler Fit In</vt:lpstr>
      <vt:lpstr>Components</vt:lpstr>
      <vt:lpstr>Code Analyzers</vt:lpstr>
      <vt:lpstr>Code Analyzers vs. RegEx</vt:lpstr>
      <vt:lpstr>Current Usage</vt:lpstr>
      <vt:lpstr>Future Usage</vt:lpstr>
      <vt:lpstr>Syntax Visualizer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2015-07-16T16:41:08Z</dcterms:created>
  <dcterms:modified xsi:type="dcterms:W3CDTF">2015-07-16T19:20:48Z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